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8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84" r:id="rId13"/>
    <p:sldId id="29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5C5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8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0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2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6E94-49BF-49F0-8667-06F7A049371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92280" y="2715766"/>
            <a:ext cx="1845542" cy="1944216"/>
            <a:chOff x="5148065" y="411510"/>
            <a:chExt cx="1845542" cy="1944216"/>
          </a:xfrm>
        </p:grpSpPr>
        <p:grpSp>
          <p:nvGrpSpPr>
            <p:cNvPr id="28" name="Group 27"/>
            <p:cNvGrpSpPr/>
            <p:nvPr/>
          </p:nvGrpSpPr>
          <p:grpSpPr>
            <a:xfrm>
              <a:off x="5819375" y="411510"/>
              <a:ext cx="1174231" cy="1309426"/>
              <a:chOff x="7176714" y="791561"/>
              <a:chExt cx="1174231" cy="130942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76714" y="791561"/>
                <a:ext cx="1174231" cy="1309426"/>
                <a:chOff x="14160766" y="3471673"/>
                <a:chExt cx="1806509" cy="2014501"/>
              </a:xfrm>
            </p:grpSpPr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44021" y="3471673"/>
                  <a:ext cx="1440000" cy="144000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4160766" y="4917971"/>
                  <a:ext cx="1806509" cy="568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 err="1" smtClean="0">
                      <a:solidFill>
                        <a:srgbClr val="005C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TAM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Michael</a:t>
                  </a:r>
                  <a:endPara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643" y="1376561"/>
                <a:ext cx="351000" cy="351000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148065" y="1617062"/>
              <a:ext cx="1845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General Practice Unit</a:t>
              </a:r>
            </a:p>
            <a:p>
              <a:pPr algn="r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m.tam@unsw.edu.au</a:t>
              </a:r>
            </a:p>
            <a:p>
              <a:pPr algn="r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+61 2 9616 8520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6773" y="1059582"/>
            <a:ext cx="70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+mj-lt"/>
              </a:rPr>
              <a:t>General practitioner follow-up in older patients after an emergency department admission </a:t>
            </a:r>
            <a:endParaRPr lang="en-AU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8139" y="3361593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5C57"/>
                </a:solidFill>
              </a:rPr>
              <a:t>WATSON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1952" y="3723648"/>
            <a:ext cx="16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33CC"/>
                </a:solidFill>
              </a:rPr>
              <a:t>PELLIZZON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0352" y="4002618"/>
            <a:ext cx="10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33CC"/>
                </a:solidFill>
              </a:rPr>
              <a:t>BAN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Lucille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1152" y="4290650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33CC"/>
                </a:solidFill>
              </a:rPr>
              <a:t>DOAN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Harry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66259"/>
            <a:ext cx="360000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7284"/>
            <a:ext cx="360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7728" y="3407759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medical student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97728" y="376981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ED NUM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7728" y="4048784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ED co-director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97728" y="4336816"/>
            <a:ext cx="18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director, medical services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5576" y="1225614"/>
            <a:ext cx="8064599" cy="3722400"/>
            <a:chOff x="755576" y="1225614"/>
            <a:chExt cx="8064599" cy="372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225614"/>
              <a:ext cx="2663749" cy="37206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146" y="1225614"/>
              <a:ext cx="2665022" cy="3722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225614"/>
              <a:ext cx="2663999" cy="372097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 rot="16200000">
            <a:off x="-645295" y="1046389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discussion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1" y="2859782"/>
            <a:ext cx="7041371" cy="13227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2251" y="269234"/>
            <a:ext cx="6718137" cy="646332"/>
            <a:chOff x="1362251" y="269234"/>
            <a:chExt cx="6718137" cy="646332"/>
          </a:xfrm>
        </p:grpSpPr>
        <p:sp>
          <p:nvSpPr>
            <p:cNvPr id="15" name="TextBox 14"/>
            <p:cNvSpPr txBox="1"/>
            <p:nvPr/>
          </p:nvSpPr>
          <p:spPr>
            <a:xfrm>
              <a:off x="1362251" y="269235"/>
              <a:ext cx="1450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005C57"/>
                  </a:solidFill>
                </a:rPr>
                <a:t>less access to</a:t>
              </a:r>
            </a:p>
            <a:p>
              <a:pPr algn="ctr"/>
              <a:r>
                <a:rPr lang="en-AU" b="1" dirty="0" smtClean="0">
                  <a:solidFill>
                    <a:srgbClr val="005C57"/>
                  </a:solidFill>
                </a:rPr>
                <a:t>transport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9654" y="407734"/>
              <a:ext cx="1744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rgbClr val="005C57"/>
                  </a:solidFill>
                </a:rPr>
                <a:t>more ill patients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95961" y="269234"/>
              <a:ext cx="1184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rgbClr val="005C57"/>
                  </a:solidFill>
                </a:rPr>
                <a:t>less family</a:t>
              </a:r>
            </a:p>
            <a:p>
              <a:pPr algn="ctr"/>
              <a:r>
                <a:rPr lang="en-AU" b="1" dirty="0" smtClean="0">
                  <a:solidFill>
                    <a:srgbClr val="005C57"/>
                  </a:solidFill>
                </a:rPr>
                <a:t>support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62" y="3147814"/>
            <a:ext cx="4171787" cy="18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5764E-6 L -1.11111E-6 -0.11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849003" y="1230834"/>
            <a:ext cx="2778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implications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79" y="339502"/>
            <a:ext cx="65918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545693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5C57"/>
                </a:solidFill>
              </a:rPr>
              <a:t>WATSON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B, </a:t>
            </a:r>
            <a:r>
              <a:rPr lang="en-GB" sz="2800" dirty="0" smtClean="0">
                <a:solidFill>
                  <a:srgbClr val="005C57"/>
                </a:solidFill>
              </a:rPr>
              <a:t>Tam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CWM, </a:t>
            </a:r>
            <a:r>
              <a:rPr lang="en-GB" sz="2800" dirty="0" err="1" smtClean="0">
                <a:solidFill>
                  <a:srgbClr val="0033CC"/>
                </a:solidFill>
              </a:rPr>
              <a:t>Pellizzon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B, </a:t>
            </a:r>
            <a:r>
              <a:rPr lang="en-GB" sz="2800" dirty="0" smtClean="0">
                <a:solidFill>
                  <a:srgbClr val="0033CC"/>
                </a:solidFill>
              </a:rPr>
              <a:t>Ban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L, </a:t>
            </a:r>
            <a:r>
              <a:rPr lang="en-GB" sz="2800" dirty="0" smtClean="0">
                <a:solidFill>
                  <a:srgbClr val="0033CC"/>
                </a:solidFill>
              </a:rPr>
              <a:t>Doan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H.  General practitioner follow-up in older patients after an emergency department admission.  </a:t>
            </a:r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Australian Family Physician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Forthcoming.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 fo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 a copy!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1142"/>
            <a:ext cx="2949706" cy="38208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651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92280" y="2715766"/>
            <a:ext cx="1845542" cy="1944216"/>
            <a:chOff x="5148065" y="411510"/>
            <a:chExt cx="1845542" cy="1944216"/>
          </a:xfrm>
        </p:grpSpPr>
        <p:grpSp>
          <p:nvGrpSpPr>
            <p:cNvPr id="28" name="Group 27"/>
            <p:cNvGrpSpPr/>
            <p:nvPr/>
          </p:nvGrpSpPr>
          <p:grpSpPr>
            <a:xfrm>
              <a:off x="5819375" y="411510"/>
              <a:ext cx="1174231" cy="1309426"/>
              <a:chOff x="7176714" y="791561"/>
              <a:chExt cx="1174231" cy="130942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176714" y="791561"/>
                <a:ext cx="1174231" cy="1309426"/>
                <a:chOff x="14160766" y="3471673"/>
                <a:chExt cx="1806509" cy="2014501"/>
              </a:xfrm>
            </p:grpSpPr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44021" y="3471673"/>
                  <a:ext cx="1440000" cy="144000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4160766" y="4917971"/>
                  <a:ext cx="1806509" cy="568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 err="1" smtClean="0">
                      <a:solidFill>
                        <a:srgbClr val="005C5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TAM</a:t>
                  </a:r>
                  <a:r>
                    <a:rPr lang="en-GB" sz="1400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</a:rPr>
                    <a:t>Michael</a:t>
                  </a:r>
                  <a:endPara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643" y="1376561"/>
                <a:ext cx="351000" cy="351000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148065" y="1617062"/>
              <a:ext cx="18455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General Practice Unit</a:t>
              </a:r>
            </a:p>
            <a:p>
              <a:pPr algn="r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m.tam@unsw.edu.au</a:t>
              </a:r>
            </a:p>
            <a:p>
              <a:pPr algn="r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+61 2 9616 8520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6773" y="1059582"/>
            <a:ext cx="70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+mj-lt"/>
              </a:rPr>
              <a:t>General practitioner follow-up in older patients after an emergency department admission </a:t>
            </a:r>
            <a:endParaRPr lang="en-AU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8139" y="3361593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5C57"/>
                </a:solidFill>
              </a:rPr>
              <a:t>WATSON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1952" y="3723648"/>
            <a:ext cx="16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33CC"/>
                </a:solidFill>
              </a:rPr>
              <a:t>PELLIZZON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0352" y="4002618"/>
            <a:ext cx="10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33CC"/>
                </a:solidFill>
              </a:rPr>
              <a:t>BAN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Lucille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1152" y="4290650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>
                <a:solidFill>
                  <a:srgbClr val="0033CC"/>
                </a:solidFill>
              </a:rPr>
              <a:t>DOAN</a:t>
            </a:r>
            <a:r>
              <a:rPr lang="en-A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Harry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66259"/>
            <a:ext cx="360000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7284"/>
            <a:ext cx="360000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7728" y="3407759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medical student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97728" y="376981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ED NUM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7728" y="4048784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ED co-director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97728" y="4336816"/>
            <a:ext cx="18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FRF director, medical services</a:t>
            </a:r>
            <a:endParaRPr lang="en-A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6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653321"/>
            <a:ext cx="6048673" cy="14733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67800" y="2312763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  <a:endPara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821307" y="1179755"/>
            <a:ext cx="270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Background</a:t>
            </a:r>
            <a:endParaRPr lang="en-AU" sz="4000" b="1" dirty="0">
              <a:solidFill>
                <a:srgbClr val="005C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5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653321"/>
            <a:ext cx="6048673" cy="14733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67800" y="2312763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  <a:endPara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821307" y="1179755"/>
            <a:ext cx="270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Background</a:t>
            </a:r>
            <a:endParaRPr lang="en-AU" sz="4000" b="1" dirty="0">
              <a:solidFill>
                <a:srgbClr val="005C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8774E-6 L -0.04722 -0.199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000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34000" y="1286504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  <a:endPara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42776" y="332223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aim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13752"/>
            <a:ext cx="443389" cy="480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6" y="3013752"/>
            <a:ext cx="443389" cy="480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9" y="3016179"/>
            <a:ext cx="316706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89" y="3023178"/>
            <a:ext cx="316706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04" y="2981889"/>
            <a:ext cx="190024" cy="2057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95" y="2947980"/>
            <a:ext cx="190024" cy="205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6" y="3795886"/>
            <a:ext cx="4533365" cy="9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3" y="195486"/>
            <a:ext cx="6708029" cy="3373478"/>
            <a:chOff x="179513" y="195486"/>
            <a:chExt cx="6708029" cy="3373478"/>
          </a:xfrm>
        </p:grpSpPr>
        <p:grpSp>
          <p:nvGrpSpPr>
            <p:cNvPr id="12" name="Group 11"/>
            <p:cNvGrpSpPr/>
            <p:nvPr/>
          </p:nvGrpSpPr>
          <p:grpSpPr>
            <a:xfrm>
              <a:off x="2034000" y="1286504"/>
              <a:ext cx="4853542" cy="2282460"/>
              <a:chOff x="2467800" y="2312763"/>
              <a:chExt cx="4853542" cy="228246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467800" y="2312763"/>
                <a:ext cx="4853542" cy="2282460"/>
                <a:chOff x="1890929" y="2207934"/>
                <a:chExt cx="4853542" cy="228246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7137" y="3829635"/>
                  <a:ext cx="580203" cy="628190"/>
                </a:xfrm>
                <a:prstGeom prst="rect">
                  <a:avLst/>
                </a:prstGeom>
              </p:spPr>
            </p:pic>
            <p:sp>
              <p:nvSpPr>
                <p:cNvPr id="7" name="Curved Up Arrow 6"/>
                <p:cNvSpPr/>
                <p:nvPr/>
              </p:nvSpPr>
              <p:spPr>
                <a:xfrm>
                  <a:off x="2483768" y="3917513"/>
                  <a:ext cx="3587859" cy="572881"/>
                </a:xfrm>
                <a:prstGeom prst="curvedUpArrow">
                  <a:avLst>
                    <a:gd name="adj1" fmla="val 13935"/>
                    <a:gd name="adj2" fmla="val 50000"/>
                    <a:gd name="adj3" fmla="val 1938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309845" y="2207934"/>
                  <a:ext cx="54053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AU" sz="60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?</a:t>
                  </a:r>
                  <a:endParaRPr lang="en-AU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543435" y="3217941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  <a:endParaRPr lang="en-A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42776" y="332223"/>
              <a:ext cx="9813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AU" sz="4000" b="1" dirty="0" smtClean="0">
                  <a:solidFill>
                    <a:srgbClr val="005C57"/>
                  </a:solidFill>
                </a:rPr>
                <a:t>aim</a:t>
              </a:r>
              <a:endParaRPr lang="en-AU" sz="4000" b="1" dirty="0">
                <a:solidFill>
                  <a:srgbClr val="005C57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013752"/>
              <a:ext cx="443389" cy="4800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786" y="3013752"/>
              <a:ext cx="443389" cy="4800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69" y="3016179"/>
              <a:ext cx="316706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089" y="3023178"/>
              <a:ext cx="316706" cy="3429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804" y="2981889"/>
              <a:ext cx="190024" cy="205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795" y="2947980"/>
              <a:ext cx="190024" cy="20574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6" y="3795886"/>
            <a:ext cx="4533365" cy="9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309E-6 L 2.5E-6 -0.495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5" y="1249200"/>
            <a:ext cx="4533365" cy="9196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492851" y="895258"/>
            <a:ext cx="206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methods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67" y="589022"/>
            <a:ext cx="6126079" cy="4705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5536" y="2777624"/>
            <a:ext cx="4175159" cy="1714346"/>
            <a:chOff x="395536" y="2777624"/>
            <a:chExt cx="4175159" cy="1714346"/>
          </a:xfrm>
        </p:grpSpPr>
        <p:grpSp>
          <p:nvGrpSpPr>
            <p:cNvPr id="24" name="Group 23"/>
            <p:cNvGrpSpPr/>
            <p:nvPr/>
          </p:nvGrpSpPr>
          <p:grpSpPr>
            <a:xfrm>
              <a:off x="395536" y="2777624"/>
              <a:ext cx="4175159" cy="1580414"/>
              <a:chOff x="2411760" y="2777624"/>
              <a:chExt cx="4175159" cy="15804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2859782"/>
                <a:ext cx="2594745" cy="149825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6505" y="2777624"/>
                <a:ext cx="1580414" cy="158041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011910"/>
              <a:ext cx="443389" cy="48006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220072" y="2859782"/>
            <a:ext cx="1079142" cy="1326538"/>
            <a:chOff x="5066276" y="2675116"/>
            <a:chExt cx="1079142" cy="13265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86088"/>
              <a:ext cx="915566" cy="91556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66276" y="2675116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8-14 days</a:t>
              </a:r>
              <a:endParaRPr lang="en-A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20272" y="2864667"/>
            <a:ext cx="1541458" cy="1443450"/>
            <a:chOff x="7020272" y="2864667"/>
            <a:chExt cx="1541458" cy="14434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371" y="3401033"/>
              <a:ext cx="663359" cy="82776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864667"/>
              <a:ext cx="878099" cy="144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46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results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7694"/>
            <a:ext cx="2106440" cy="26023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31640" y="195486"/>
            <a:ext cx="1580414" cy="1714346"/>
            <a:chOff x="2990281" y="2777624"/>
            <a:chExt cx="1580414" cy="17143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281" y="2777624"/>
              <a:ext cx="1580414" cy="15804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011910"/>
              <a:ext cx="443389" cy="48006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5419"/>
            <a:ext cx="2942232" cy="13697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45754" y="2067694"/>
            <a:ext cx="2426771" cy="1087232"/>
            <a:chOff x="5045754" y="1944196"/>
            <a:chExt cx="2426771" cy="1087232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045754" y="1944196"/>
              <a:ext cx="2426771" cy="790207"/>
              <a:chOff x="2467800" y="2427734"/>
              <a:chExt cx="4853542" cy="158041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7800" y="2427734"/>
                <a:ext cx="4853542" cy="1580414"/>
                <a:chOff x="1890929" y="2322905"/>
                <a:chExt cx="4853542" cy="1580414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5789" y="3223333"/>
                  <a:ext cx="580204" cy="62819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6437478" y="3198928"/>
                <a:ext cx="603372" cy="43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  <a:endParaRPr lang="en-AU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Left Bracket 5"/>
            <p:cNvSpPr/>
            <p:nvPr/>
          </p:nvSpPr>
          <p:spPr>
            <a:xfrm rot="16200000">
              <a:off x="5773278" y="2253206"/>
              <a:ext cx="45720" cy="1008113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Left Bracket 40"/>
            <p:cNvSpPr/>
            <p:nvPr/>
          </p:nvSpPr>
          <p:spPr>
            <a:xfrm rot="16200000">
              <a:off x="6693012" y="2380854"/>
              <a:ext cx="45719" cy="75282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0112" y="2754429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4.8 km               3.8 km</a:t>
              </a:r>
              <a:endParaRPr lang="en-A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5754" y="3875213"/>
            <a:ext cx="1037108" cy="684190"/>
            <a:chOff x="5678763" y="3219822"/>
            <a:chExt cx="1037108" cy="684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933" y="3543858"/>
              <a:ext cx="525938" cy="36015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763" y="3219822"/>
              <a:ext cx="598566" cy="6480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715871" y="3841397"/>
            <a:ext cx="1150504" cy="681887"/>
            <a:chOff x="6715871" y="3841397"/>
            <a:chExt cx="1150504" cy="6818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497" y="4028813"/>
              <a:ext cx="547878" cy="3070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871" y="3841397"/>
              <a:ext cx="756655" cy="681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99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results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67" y="589022"/>
            <a:ext cx="6126079" cy="47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1154"/>
            <a:ext cx="4464497" cy="3716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574849"/>
            <a:ext cx="3131840" cy="14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05862"/>
            <a:ext cx="2603555" cy="1771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25614"/>
            <a:ext cx="2663999" cy="37209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 smtClean="0">
                <a:solidFill>
                  <a:srgbClr val="005C57"/>
                </a:solidFill>
              </a:rPr>
              <a:t>results</a:t>
            </a:r>
            <a:endParaRPr lang="en-AU" sz="4000" b="1" dirty="0">
              <a:solidFill>
                <a:srgbClr val="005C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1210"/>
            <a:ext cx="3779912" cy="806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0" y="1491630"/>
            <a:ext cx="2555776" cy="875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0" y="2427733"/>
            <a:ext cx="2555776" cy="875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0" y="3303470"/>
            <a:ext cx="2555776" cy="841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7393"/>
            <a:ext cx="2663749" cy="3720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7472"/>
            <a:ext cx="2448272" cy="738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46507"/>
            <a:ext cx="2448272" cy="738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46" y="1225614"/>
            <a:ext cx="2665022" cy="37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149</Words>
  <Application>Microsoft Office PowerPoint</Application>
  <PresentationFormat>On-screen Show (16:9)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Tam</dc:creator>
  <cp:lastModifiedBy>Michael Tam</cp:lastModifiedBy>
  <cp:revision>134</cp:revision>
  <dcterms:created xsi:type="dcterms:W3CDTF">2015-07-17T00:19:30Z</dcterms:created>
  <dcterms:modified xsi:type="dcterms:W3CDTF">2017-06-01T03:01:27Z</dcterms:modified>
</cp:coreProperties>
</file>