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86" r:id="rId2"/>
    <p:sldId id="257" r:id="rId3"/>
    <p:sldId id="287" r:id="rId4"/>
    <p:sldId id="298" r:id="rId5"/>
    <p:sldId id="299" r:id="rId6"/>
    <p:sldId id="300" r:id="rId7"/>
    <p:sldId id="301" r:id="rId8"/>
    <p:sldId id="303" r:id="rId9"/>
    <p:sldId id="304" r:id="rId10"/>
    <p:sldId id="305" r:id="rId11"/>
    <p:sldId id="306" r:id="rId12"/>
    <p:sldId id="30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Tam" initials="MT" lastIdx="1" clrIdx="0">
    <p:extLst>
      <p:ext uri="{19B8F6BF-5375-455C-9EA6-DF929625EA0E}">
        <p15:presenceInfo xmlns:p15="http://schemas.microsoft.com/office/powerpoint/2012/main" userId="9534260d49ae5d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C57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08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8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8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6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0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6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3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0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2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6E94-49BF-49F0-8667-06F7A0493714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1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BEEC5B-4F85-445D-9CB0-FE27B36A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2"/>
            <a:ext cx="9144001" cy="34786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92280" y="3075806"/>
            <a:ext cx="1845542" cy="1944216"/>
            <a:chOff x="5148065" y="411510"/>
            <a:chExt cx="1845542" cy="1944216"/>
          </a:xfrm>
        </p:grpSpPr>
        <p:grpSp>
          <p:nvGrpSpPr>
            <p:cNvPr id="28" name="Group 27"/>
            <p:cNvGrpSpPr/>
            <p:nvPr/>
          </p:nvGrpSpPr>
          <p:grpSpPr>
            <a:xfrm>
              <a:off x="5819375" y="411510"/>
              <a:ext cx="1174231" cy="1309426"/>
              <a:chOff x="7176714" y="791561"/>
              <a:chExt cx="1174231" cy="130942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176714" y="791561"/>
                <a:ext cx="1174231" cy="1309426"/>
                <a:chOff x="14160766" y="3471673"/>
                <a:chExt cx="1806509" cy="2014501"/>
              </a:xfrm>
            </p:grpSpPr>
            <p:pic>
              <p:nvPicPr>
                <p:cNvPr id="25" name="Picture 24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44021" y="3471673"/>
                  <a:ext cx="1440000" cy="1440000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14160766" y="4917971"/>
                  <a:ext cx="1806509" cy="568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b="1" dirty="0" err="1">
                      <a:solidFill>
                        <a:srgbClr val="005C5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TAM</a:t>
                  </a:r>
                  <a:r>
                    <a:rPr lang="en-GB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Michael</a:t>
                  </a:r>
                  <a:endParaRPr lang="en-GB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643" y="1376561"/>
                <a:ext cx="351000" cy="351000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5148065" y="1617062"/>
              <a:ext cx="1845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General Practice Unit</a:t>
              </a:r>
            </a:p>
            <a:p>
              <a:pPr algn="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m.tam@unsw.edu.au</a:t>
              </a:r>
            </a:p>
            <a:p>
              <a:pPr algn="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+61 2 9616 8520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540568" y="2374318"/>
            <a:ext cx="287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chemeClr val="bg1"/>
                </a:solidFill>
                <a:latin typeface="+mj-lt"/>
              </a:rPr>
              <a:t>GP research</a:t>
            </a:r>
          </a:p>
          <a:p>
            <a:pPr algn="r"/>
            <a:r>
              <a:rPr lang="en-AU" sz="3200" b="1" dirty="0">
                <a:solidFill>
                  <a:schemeClr val="bg1"/>
                </a:solidFill>
                <a:latin typeface="+mj-lt"/>
              </a:rPr>
              <a:t>for GPs @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2F9676-D6FA-4758-914E-8593E61D8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22" y="3642980"/>
            <a:ext cx="1305034" cy="13050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0B9121-61E4-4165-BB46-FA2214F81111}"/>
              </a:ext>
            </a:extLst>
          </p:cNvPr>
          <p:cNvGrpSpPr/>
          <p:nvPr/>
        </p:nvGrpSpPr>
        <p:grpSpPr>
          <a:xfrm>
            <a:off x="2300020" y="3628237"/>
            <a:ext cx="1479892" cy="871307"/>
            <a:chOff x="1943052" y="3628237"/>
            <a:chExt cx="1479892" cy="871307"/>
          </a:xfrm>
        </p:grpSpPr>
        <p:sp>
          <p:nvSpPr>
            <p:cNvPr id="7" name="TextBox 6"/>
            <p:cNvSpPr txBox="1"/>
            <p:nvPr/>
          </p:nvSpPr>
          <p:spPr>
            <a:xfrm>
              <a:off x="2112169" y="3628237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5C57"/>
                  </a:solidFill>
                </a:rPr>
                <a:t>KHAN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Abeer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4E95E0-7098-48FE-9682-F1F3ECA0E384}"/>
                </a:ext>
              </a:extLst>
            </p:cNvPr>
            <p:cNvSpPr txBox="1"/>
            <p:nvPr/>
          </p:nvSpPr>
          <p:spPr>
            <a:xfrm>
              <a:off x="1943052" y="3886152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5C57"/>
                  </a:solidFill>
                </a:rPr>
                <a:t>KNIGHT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Andrew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A89E5B-A23D-48ED-8EC9-3625854B7E2D}"/>
                </a:ext>
              </a:extLst>
            </p:cNvPr>
            <p:cNvSpPr txBox="1"/>
            <p:nvPr/>
          </p:nvSpPr>
          <p:spPr>
            <a:xfrm>
              <a:off x="2202435" y="4130212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5C57"/>
                  </a:solidFill>
                </a:rPr>
                <a:t>RHEE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Joel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AD0809-5398-4EE3-A8A5-40FEBCE0A5F8}"/>
              </a:ext>
            </a:extLst>
          </p:cNvPr>
          <p:cNvGrpSpPr/>
          <p:nvPr/>
        </p:nvGrpSpPr>
        <p:grpSpPr>
          <a:xfrm>
            <a:off x="4163473" y="3628237"/>
            <a:ext cx="2136719" cy="1138399"/>
            <a:chOff x="3592061" y="3628237"/>
            <a:chExt cx="2136719" cy="1138399"/>
          </a:xfrm>
        </p:grpSpPr>
        <p:sp>
          <p:nvSpPr>
            <p:cNvPr id="34" name="TextBox 33"/>
            <p:cNvSpPr txBox="1"/>
            <p:nvPr/>
          </p:nvSpPr>
          <p:spPr>
            <a:xfrm>
              <a:off x="4254915" y="4110831"/>
              <a:ext cx="1473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33CC"/>
                  </a:solidFill>
                </a:rPr>
                <a:t>MCLEAN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Katrina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14519" y="3628237"/>
              <a:ext cx="1125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33CC"/>
                  </a:solidFill>
                </a:rPr>
                <a:t>PRICE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Karen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92061" y="3869534"/>
              <a:ext cx="1930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33CC"/>
                  </a:solidFill>
                </a:rPr>
                <a:t>LEEUWENBURG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Tim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CD4AFB-81B9-4497-AC3A-99A538DC4D5E}"/>
                </a:ext>
              </a:extLst>
            </p:cNvPr>
            <p:cNvSpPr txBox="1"/>
            <p:nvPr/>
          </p:nvSpPr>
          <p:spPr>
            <a:xfrm>
              <a:off x="4254915" y="4397304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33CC"/>
                  </a:solidFill>
                </a:rPr>
                <a:t>HIGGINS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Nicole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84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397279" y="772279"/>
            <a:ext cx="186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Journey</a:t>
            </a:r>
          </a:p>
        </p:txBody>
      </p:sp>
      <p:pic>
        <p:nvPicPr>
          <p:cNvPr id="5" name="Picture 4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id="{D4504701-0480-41FE-A7A4-5A02F65B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165" y="411750"/>
            <a:ext cx="4172211" cy="432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493ADCF-ACEE-4C41-AC9A-A301EE00CC02}"/>
              </a:ext>
            </a:extLst>
          </p:cNvPr>
          <p:cNvGrpSpPr/>
          <p:nvPr/>
        </p:nvGrpSpPr>
        <p:grpSpPr>
          <a:xfrm>
            <a:off x="1373660" y="987574"/>
            <a:ext cx="2694284" cy="2862322"/>
            <a:chOff x="1373660" y="987574"/>
            <a:chExt cx="2694284" cy="2862322"/>
          </a:xfrm>
        </p:grpSpPr>
        <p:sp>
          <p:nvSpPr>
            <p:cNvPr id="4" name="Arrow: Striped Right 3">
              <a:extLst>
                <a:ext uri="{FF2B5EF4-FFF2-40B4-BE49-F238E27FC236}">
                  <a16:creationId xmlns:a16="http://schemas.microsoft.com/office/drawing/2014/main" id="{63085F56-85B4-4AFB-BC93-30527D73063C}"/>
                </a:ext>
              </a:extLst>
            </p:cNvPr>
            <p:cNvSpPr/>
            <p:nvPr/>
          </p:nvSpPr>
          <p:spPr>
            <a:xfrm>
              <a:off x="2771800" y="1959682"/>
              <a:ext cx="1296144" cy="1224136"/>
            </a:xfrm>
            <a:prstGeom prst="stripedRightArrow">
              <a:avLst>
                <a:gd name="adj1" fmla="val 50000"/>
                <a:gd name="adj2" fmla="val 5439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A95340-B80E-40FE-8E2A-F0B9185A04BC}"/>
                </a:ext>
              </a:extLst>
            </p:cNvPr>
            <p:cNvSpPr txBox="1"/>
            <p:nvPr/>
          </p:nvSpPr>
          <p:spPr>
            <a:xfrm>
              <a:off x="1373660" y="987574"/>
              <a:ext cx="1398140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0" dirty="0">
                  <a:solidFill>
                    <a:srgbClr val="005C57"/>
                  </a:solidFill>
                </a:rPr>
                <a:t>p</a:t>
              </a:r>
              <a:endParaRPr lang="en-GB" sz="18000" dirty="0">
                <a:solidFill>
                  <a:srgbClr val="005C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58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831401" y="1206404"/>
            <a:ext cx="2729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What’s next</a:t>
            </a:r>
          </a:p>
        </p:txBody>
      </p:sp>
      <p:pic>
        <p:nvPicPr>
          <p:cNvPr id="5" name="Picture 4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id="{D4504701-0480-41FE-A7A4-5A02F65B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894" y="411750"/>
            <a:ext cx="4172211" cy="4320000"/>
          </a:xfrm>
          <a:prstGeom prst="rect">
            <a:avLst/>
          </a:prstGeom>
        </p:spPr>
      </p:pic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0C4104D2-05E1-4348-89E9-1C57BB17C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304" y="627534"/>
            <a:ext cx="1080000" cy="1080000"/>
          </a:xfrm>
          <a:prstGeom prst="rect">
            <a:avLst/>
          </a:prstGeom>
        </p:spPr>
      </p:pic>
      <p:pic>
        <p:nvPicPr>
          <p:cNvPr id="10" name="Graphic 9" descr="Scales of Justice">
            <a:extLst>
              <a:ext uri="{FF2B5EF4-FFF2-40B4-BE49-F238E27FC236}">
                <a16:creationId xmlns:a16="http://schemas.microsoft.com/office/drawing/2014/main" id="{960788C4-4745-479B-9F83-03E4B5D8C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5804" y="3373002"/>
            <a:ext cx="1080000" cy="1080000"/>
          </a:xfrm>
          <a:prstGeom prst="rect">
            <a:avLst/>
          </a:prstGeom>
        </p:spPr>
      </p:pic>
      <p:pic>
        <p:nvPicPr>
          <p:cNvPr id="12" name="Graphic 11" descr="Team">
            <a:extLst>
              <a:ext uri="{FF2B5EF4-FFF2-40B4-BE49-F238E27FC236}">
                <a16:creationId xmlns:a16="http://schemas.microsoft.com/office/drawing/2014/main" id="{69EFE2A1-0734-42E5-984E-38C3818C11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5804" y="2000268"/>
            <a:ext cx="1080000" cy="1080000"/>
          </a:xfrm>
          <a:prstGeom prst="rect">
            <a:avLst/>
          </a:prstGeom>
        </p:spPr>
      </p:pic>
      <p:pic>
        <p:nvPicPr>
          <p:cNvPr id="15" name="Graphic 14" descr="Microphone">
            <a:extLst>
              <a:ext uri="{FF2B5EF4-FFF2-40B4-BE49-F238E27FC236}">
                <a16:creationId xmlns:a16="http://schemas.microsoft.com/office/drawing/2014/main" id="{F377C3B5-3B35-45A9-BBBB-E420192BA8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671" y="195485"/>
            <a:ext cx="1656184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89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BEEC5B-4F85-445D-9CB0-FE27B36A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2"/>
            <a:ext cx="9144001" cy="34786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92280" y="3075806"/>
            <a:ext cx="1845542" cy="1944216"/>
            <a:chOff x="5148065" y="411510"/>
            <a:chExt cx="1845542" cy="1944216"/>
          </a:xfrm>
        </p:grpSpPr>
        <p:grpSp>
          <p:nvGrpSpPr>
            <p:cNvPr id="28" name="Group 27"/>
            <p:cNvGrpSpPr/>
            <p:nvPr/>
          </p:nvGrpSpPr>
          <p:grpSpPr>
            <a:xfrm>
              <a:off x="5819375" y="411510"/>
              <a:ext cx="1174231" cy="1309426"/>
              <a:chOff x="7176714" y="791561"/>
              <a:chExt cx="1174231" cy="130942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176714" y="791561"/>
                <a:ext cx="1174231" cy="1309426"/>
                <a:chOff x="14160766" y="3471673"/>
                <a:chExt cx="1806509" cy="2014501"/>
              </a:xfrm>
            </p:grpSpPr>
            <p:pic>
              <p:nvPicPr>
                <p:cNvPr id="25" name="Picture 24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44021" y="3471673"/>
                  <a:ext cx="1440000" cy="1440000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14160766" y="4917971"/>
                  <a:ext cx="1806509" cy="568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b="1" dirty="0" err="1">
                      <a:solidFill>
                        <a:srgbClr val="005C5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TAM</a:t>
                  </a:r>
                  <a:r>
                    <a:rPr lang="en-GB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Michael</a:t>
                  </a:r>
                  <a:endParaRPr lang="en-GB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643" y="1376561"/>
                <a:ext cx="351000" cy="351000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5148065" y="1617062"/>
              <a:ext cx="1845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General Practice Unit</a:t>
              </a:r>
            </a:p>
            <a:p>
              <a:pPr algn="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m.tam@unsw.edu.au</a:t>
              </a:r>
            </a:p>
            <a:p>
              <a:pPr algn="r"/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+61 2 9616 8520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540568" y="2374318"/>
            <a:ext cx="287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chemeClr val="bg1"/>
                </a:solidFill>
                <a:latin typeface="+mj-lt"/>
              </a:rPr>
              <a:t>GP research</a:t>
            </a:r>
          </a:p>
          <a:p>
            <a:pPr algn="r"/>
            <a:r>
              <a:rPr lang="en-AU" sz="3200" b="1" dirty="0">
                <a:solidFill>
                  <a:schemeClr val="bg1"/>
                </a:solidFill>
                <a:latin typeface="+mj-lt"/>
              </a:rPr>
              <a:t>for GPs @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2F9676-D6FA-4758-914E-8593E61D8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22" y="3642980"/>
            <a:ext cx="1305034" cy="13050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0B9121-61E4-4165-BB46-FA2214F81111}"/>
              </a:ext>
            </a:extLst>
          </p:cNvPr>
          <p:cNvGrpSpPr/>
          <p:nvPr/>
        </p:nvGrpSpPr>
        <p:grpSpPr>
          <a:xfrm>
            <a:off x="2300020" y="3628237"/>
            <a:ext cx="1479892" cy="871307"/>
            <a:chOff x="1943052" y="3628237"/>
            <a:chExt cx="1479892" cy="871307"/>
          </a:xfrm>
        </p:grpSpPr>
        <p:sp>
          <p:nvSpPr>
            <p:cNvPr id="7" name="TextBox 6"/>
            <p:cNvSpPr txBox="1"/>
            <p:nvPr/>
          </p:nvSpPr>
          <p:spPr>
            <a:xfrm>
              <a:off x="2112169" y="3628237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5C57"/>
                  </a:solidFill>
                </a:rPr>
                <a:t>KHAN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Abeer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4E95E0-7098-48FE-9682-F1F3ECA0E384}"/>
                </a:ext>
              </a:extLst>
            </p:cNvPr>
            <p:cNvSpPr txBox="1"/>
            <p:nvPr/>
          </p:nvSpPr>
          <p:spPr>
            <a:xfrm>
              <a:off x="1943052" y="3886152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5C57"/>
                  </a:solidFill>
                </a:rPr>
                <a:t>KNIGHT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Andrew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A89E5B-A23D-48ED-8EC9-3625854B7E2D}"/>
                </a:ext>
              </a:extLst>
            </p:cNvPr>
            <p:cNvSpPr txBox="1"/>
            <p:nvPr/>
          </p:nvSpPr>
          <p:spPr>
            <a:xfrm>
              <a:off x="2202435" y="4130212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5C57"/>
                  </a:solidFill>
                </a:rPr>
                <a:t>RHEE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Joel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AD0809-5398-4EE3-A8A5-40FEBCE0A5F8}"/>
              </a:ext>
            </a:extLst>
          </p:cNvPr>
          <p:cNvGrpSpPr/>
          <p:nvPr/>
        </p:nvGrpSpPr>
        <p:grpSpPr>
          <a:xfrm>
            <a:off x="4163473" y="3628237"/>
            <a:ext cx="2136719" cy="1138399"/>
            <a:chOff x="3592061" y="3628237"/>
            <a:chExt cx="2136719" cy="1138399"/>
          </a:xfrm>
        </p:grpSpPr>
        <p:sp>
          <p:nvSpPr>
            <p:cNvPr id="34" name="TextBox 33"/>
            <p:cNvSpPr txBox="1"/>
            <p:nvPr/>
          </p:nvSpPr>
          <p:spPr>
            <a:xfrm>
              <a:off x="4254915" y="4110831"/>
              <a:ext cx="1473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33CC"/>
                  </a:solidFill>
                </a:rPr>
                <a:t>MCLEAN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Katrina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14519" y="3628237"/>
              <a:ext cx="1125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33CC"/>
                  </a:solidFill>
                </a:rPr>
                <a:t>PRICE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Karen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92061" y="3869534"/>
              <a:ext cx="1930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33CC"/>
                  </a:solidFill>
                </a:rPr>
                <a:t>LEEUWENBURG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Tim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CD4AFB-81B9-4497-AC3A-99A538DC4D5E}"/>
                </a:ext>
              </a:extLst>
            </p:cNvPr>
            <p:cNvSpPr txBox="1"/>
            <p:nvPr/>
          </p:nvSpPr>
          <p:spPr>
            <a:xfrm>
              <a:off x="4254915" y="4397304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>
                  <a:solidFill>
                    <a:srgbClr val="0033CC"/>
                  </a:solidFill>
                </a:rPr>
                <a:t>HIGGINS</a:t>
              </a:r>
              <a:r>
                <a:rPr lang="en-A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Nicole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3771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821307" y="1179755"/>
            <a:ext cx="270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Background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498CD-765C-4764-AF39-A7AF20CD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0"/>
            <a:ext cx="7884368" cy="51573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6D6028-3D45-4424-AF8D-AB3AEF03784B}"/>
              </a:ext>
            </a:extLst>
          </p:cNvPr>
          <p:cNvSpPr txBox="1"/>
          <p:nvPr/>
        </p:nvSpPr>
        <p:spPr>
          <a:xfrm>
            <a:off x="6228184" y="4659982"/>
            <a:ext cx="274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>
                <a:solidFill>
                  <a:schemeClr val="bg1"/>
                </a:solidFill>
              </a:rPr>
              <a:t>The Medical Republic, </a:t>
            </a:r>
            <a:r>
              <a:rPr lang="en-AU" dirty="0">
                <a:solidFill>
                  <a:schemeClr val="bg1"/>
                </a:solidFill>
              </a:rPr>
              <a:t>2017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51951-8636-4F01-81EC-65BEF46B99B4}"/>
              </a:ext>
            </a:extLst>
          </p:cNvPr>
          <p:cNvSpPr txBox="1"/>
          <p:nvPr/>
        </p:nvSpPr>
        <p:spPr>
          <a:xfrm>
            <a:off x="1259633" y="1528212"/>
            <a:ext cx="7884367" cy="212365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000"/>
              </a:spcBef>
              <a:spcAft>
                <a:spcPts val="2000"/>
              </a:spcAft>
            </a:pPr>
            <a:r>
              <a:rPr lang="en-AU" sz="4400" b="1" dirty="0">
                <a:solidFill>
                  <a:schemeClr val="bg1"/>
                </a:solidFill>
              </a:rPr>
              <a:t>“… national powerhouse of direct digital GP engagement in Australia and New Zealand”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59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821307" y="1179755"/>
            <a:ext cx="270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Background</a:t>
            </a: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2DF2CEC-D646-44DD-AFA3-4985D6C9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21750"/>
            <a:ext cx="2700000" cy="270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57C0065-7EFC-452F-9448-2168B6059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221750"/>
            <a:ext cx="2700000" cy="270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FF198D1D-14DA-4A7B-A66F-5FF6DD2D441A}"/>
              </a:ext>
            </a:extLst>
          </p:cNvPr>
          <p:cNvSpPr/>
          <p:nvPr/>
        </p:nvSpPr>
        <p:spPr>
          <a:xfrm>
            <a:off x="1655696" y="1041750"/>
            <a:ext cx="3060000" cy="3060000"/>
          </a:xfrm>
          <a:prstGeom prst="noSmoking">
            <a:avLst>
              <a:gd name="adj" fmla="val 240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&quot;Not Allowed&quot; Symbol 16">
            <a:extLst>
              <a:ext uri="{FF2B5EF4-FFF2-40B4-BE49-F238E27FC236}">
                <a16:creationId xmlns:a16="http://schemas.microsoft.com/office/drawing/2014/main" id="{E9F76D07-5C18-439C-AFC3-6CD54D3AE717}"/>
              </a:ext>
            </a:extLst>
          </p:cNvPr>
          <p:cNvSpPr/>
          <p:nvPr/>
        </p:nvSpPr>
        <p:spPr>
          <a:xfrm>
            <a:off x="4968064" y="1070803"/>
            <a:ext cx="3060000" cy="3060000"/>
          </a:xfrm>
          <a:prstGeom prst="noSmoking">
            <a:avLst>
              <a:gd name="adj" fmla="val 240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8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397279" y="772279"/>
            <a:ext cx="186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Journey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999A3-8B92-421D-A8B6-837607E39181}"/>
              </a:ext>
            </a:extLst>
          </p:cNvPr>
          <p:cNvSpPr txBox="1"/>
          <p:nvPr/>
        </p:nvSpPr>
        <p:spPr>
          <a:xfrm>
            <a:off x="3872930" y="-304939"/>
            <a:ext cx="13981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0" dirty="0">
                <a:solidFill>
                  <a:srgbClr val="005C57"/>
                </a:solidFill>
              </a:rPr>
              <a:t>p</a:t>
            </a:r>
            <a:endParaRPr lang="en-GB" sz="18000" dirty="0">
              <a:solidFill>
                <a:srgbClr val="005C5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70E99-B722-4EF1-8EC0-32F58FD47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283718"/>
            <a:ext cx="5508104" cy="25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397279" y="772279"/>
            <a:ext cx="186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Journey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0FAB16-A67E-444A-9EAE-F5E1BC90FCD3}"/>
              </a:ext>
            </a:extLst>
          </p:cNvPr>
          <p:cNvGrpSpPr/>
          <p:nvPr/>
        </p:nvGrpSpPr>
        <p:grpSpPr>
          <a:xfrm>
            <a:off x="2483664" y="411750"/>
            <a:ext cx="4172211" cy="4320000"/>
            <a:chOff x="2483664" y="411750"/>
            <a:chExt cx="4172211" cy="4320000"/>
          </a:xfrm>
        </p:grpSpPr>
        <p:pic>
          <p:nvPicPr>
            <p:cNvPr id="4" name="Picture 3" descr="A close up of a persons face&#10;&#10;Description generated with high confidence">
              <a:extLst>
                <a:ext uri="{FF2B5EF4-FFF2-40B4-BE49-F238E27FC236}">
                  <a16:creationId xmlns:a16="http://schemas.microsoft.com/office/drawing/2014/main" id="{2FA3510A-3B2E-4245-ACC0-C3924028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3664" y="411750"/>
              <a:ext cx="4172211" cy="432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041028-E084-45FF-B3BA-5CC42A3C9817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1635646"/>
              <a:ext cx="360000" cy="360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66D37E-27BE-4C3F-92AE-C1634FA70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91" y="264558"/>
            <a:ext cx="720000" cy="720000"/>
          </a:xfrm>
          <a:prstGeom prst="rect">
            <a:avLst/>
          </a:prstGeom>
        </p:spPr>
      </p:pic>
      <p:sp>
        <p:nvSpPr>
          <p:cNvPr id="8" name="Circle: Hollow 7">
            <a:extLst>
              <a:ext uri="{FF2B5EF4-FFF2-40B4-BE49-F238E27FC236}">
                <a16:creationId xmlns:a16="http://schemas.microsoft.com/office/drawing/2014/main" id="{D17C1CB7-9FA7-4EE3-8C85-A70BA5CD62DB}"/>
              </a:ext>
            </a:extLst>
          </p:cNvPr>
          <p:cNvSpPr/>
          <p:nvPr/>
        </p:nvSpPr>
        <p:spPr>
          <a:xfrm>
            <a:off x="3258000" y="2232000"/>
            <a:ext cx="359928" cy="360040"/>
          </a:xfrm>
          <a:prstGeom prst="donut">
            <a:avLst>
              <a:gd name="adj" fmla="val 3806"/>
            </a:avLst>
          </a:prstGeom>
          <a:solidFill>
            <a:srgbClr val="005C5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B84932A-BCB5-4243-89D6-932E6EA5F13F}"/>
              </a:ext>
            </a:extLst>
          </p:cNvPr>
          <p:cNvSpPr/>
          <p:nvPr/>
        </p:nvSpPr>
        <p:spPr>
          <a:xfrm>
            <a:off x="3880800" y="1152000"/>
            <a:ext cx="359928" cy="360040"/>
          </a:xfrm>
          <a:prstGeom prst="donut">
            <a:avLst>
              <a:gd name="adj" fmla="val 3806"/>
            </a:avLst>
          </a:prstGeom>
          <a:solidFill>
            <a:srgbClr val="005C5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EE0EF67D-44EC-41AB-B20B-BB20A3D83101}"/>
              </a:ext>
            </a:extLst>
          </p:cNvPr>
          <p:cNvSpPr/>
          <p:nvPr/>
        </p:nvSpPr>
        <p:spPr>
          <a:xfrm>
            <a:off x="5774400" y="950400"/>
            <a:ext cx="359928" cy="360040"/>
          </a:xfrm>
          <a:prstGeom prst="donut">
            <a:avLst>
              <a:gd name="adj" fmla="val 3806"/>
            </a:avLst>
          </a:prstGeom>
          <a:solidFill>
            <a:srgbClr val="005C5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DA724602-D2DE-4F63-8BA2-32784BA8A737}"/>
              </a:ext>
            </a:extLst>
          </p:cNvPr>
          <p:cNvSpPr/>
          <p:nvPr/>
        </p:nvSpPr>
        <p:spPr>
          <a:xfrm>
            <a:off x="2887200" y="3690000"/>
            <a:ext cx="359928" cy="360040"/>
          </a:xfrm>
          <a:prstGeom prst="donut">
            <a:avLst>
              <a:gd name="adj" fmla="val 3806"/>
            </a:avLst>
          </a:prstGeom>
          <a:solidFill>
            <a:srgbClr val="005C5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DF658A4-8D16-46D4-8299-AD3ED29ADE18}"/>
              </a:ext>
            </a:extLst>
          </p:cNvPr>
          <p:cNvSpPr/>
          <p:nvPr/>
        </p:nvSpPr>
        <p:spPr>
          <a:xfrm>
            <a:off x="2555776" y="1635606"/>
            <a:ext cx="359928" cy="360040"/>
          </a:xfrm>
          <a:prstGeom prst="donut">
            <a:avLst>
              <a:gd name="adj" fmla="val 3806"/>
            </a:avLst>
          </a:prstGeom>
          <a:solidFill>
            <a:srgbClr val="005C5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97ECF4-AB81-4786-A813-2E2E7A102BF7}"/>
              </a:ext>
            </a:extLst>
          </p:cNvPr>
          <p:cNvGrpSpPr/>
          <p:nvPr/>
        </p:nvGrpSpPr>
        <p:grpSpPr>
          <a:xfrm>
            <a:off x="2735740" y="1130420"/>
            <a:ext cx="3218624" cy="2739600"/>
            <a:chOff x="2735740" y="1130420"/>
            <a:chExt cx="3218624" cy="27396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E16EB2-0977-40C0-83DF-F920F2167C9A}"/>
                </a:ext>
              </a:extLst>
            </p:cNvPr>
            <p:cNvCxnSpPr>
              <a:cxnSpLocks/>
              <a:stCxn id="15" idx="4"/>
              <a:endCxn id="14" idx="1"/>
            </p:cNvCxnSpPr>
            <p:nvPr/>
          </p:nvCxnSpPr>
          <p:spPr>
            <a:xfrm>
              <a:off x="2735740" y="1995646"/>
              <a:ext cx="204170" cy="1747081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3EFEAA-C8A3-465A-9CA7-D1113BC1DD41}"/>
                </a:ext>
              </a:extLst>
            </p:cNvPr>
            <p:cNvCxnSpPr>
              <a:cxnSpLocks/>
              <a:stCxn id="15" idx="5"/>
              <a:endCxn id="8" idx="1"/>
            </p:cNvCxnSpPr>
            <p:nvPr/>
          </p:nvCxnSpPr>
          <p:spPr>
            <a:xfrm>
              <a:off x="2862994" y="1942919"/>
              <a:ext cx="447716" cy="34180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5F5900-45A0-42CF-8085-305858443807}"/>
                </a:ext>
              </a:extLst>
            </p:cNvPr>
            <p:cNvCxnSpPr>
              <a:cxnSpLocks/>
              <a:stCxn id="15" idx="7"/>
              <a:endCxn id="11" idx="2"/>
            </p:cNvCxnSpPr>
            <p:nvPr/>
          </p:nvCxnSpPr>
          <p:spPr>
            <a:xfrm flipV="1">
              <a:off x="2862994" y="1332020"/>
              <a:ext cx="1017806" cy="356313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75816C-E844-46E2-A981-253B4F33D34C}"/>
                </a:ext>
              </a:extLst>
            </p:cNvPr>
            <p:cNvCxnSpPr>
              <a:cxnSpLocks/>
              <a:stCxn id="15" idx="6"/>
              <a:endCxn id="12" idx="3"/>
            </p:cNvCxnSpPr>
            <p:nvPr/>
          </p:nvCxnSpPr>
          <p:spPr>
            <a:xfrm flipV="1">
              <a:off x="2915704" y="1257713"/>
              <a:ext cx="2911406" cy="557913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576A9F-593E-48C3-91E7-E558DE49062F}"/>
                </a:ext>
              </a:extLst>
            </p:cNvPr>
            <p:cNvCxnSpPr>
              <a:cxnSpLocks/>
              <a:stCxn id="8" idx="7"/>
              <a:endCxn id="11" idx="3"/>
            </p:cNvCxnSpPr>
            <p:nvPr/>
          </p:nvCxnSpPr>
          <p:spPr>
            <a:xfrm flipV="1">
              <a:off x="3565218" y="1459313"/>
              <a:ext cx="368292" cy="825414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344A2C2-D1A3-44FE-BBE1-98AE17AA0F14}"/>
                </a:ext>
              </a:extLst>
            </p:cNvPr>
            <p:cNvCxnSpPr>
              <a:cxnSpLocks/>
              <a:stCxn id="12" idx="2"/>
              <a:endCxn id="11" idx="6"/>
            </p:cNvCxnSpPr>
            <p:nvPr/>
          </p:nvCxnSpPr>
          <p:spPr>
            <a:xfrm flipH="1">
              <a:off x="4240728" y="1130420"/>
              <a:ext cx="1533672" cy="20160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FEEC38-B979-4226-B4C5-75934E1F35CB}"/>
                </a:ext>
              </a:extLst>
            </p:cNvPr>
            <p:cNvCxnSpPr>
              <a:cxnSpLocks/>
              <a:endCxn id="8" idx="6"/>
            </p:cNvCxnSpPr>
            <p:nvPr/>
          </p:nvCxnSpPr>
          <p:spPr>
            <a:xfrm flipH="1">
              <a:off x="3617928" y="1282820"/>
              <a:ext cx="2308872" cy="112920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CD8231-922F-489F-B2FC-C866500CA151}"/>
                </a:ext>
              </a:extLst>
            </p:cNvPr>
            <p:cNvCxnSpPr>
              <a:cxnSpLocks/>
              <a:stCxn id="12" idx="4"/>
              <a:endCxn id="14" idx="6"/>
            </p:cNvCxnSpPr>
            <p:nvPr/>
          </p:nvCxnSpPr>
          <p:spPr>
            <a:xfrm flipH="1">
              <a:off x="3247128" y="1310440"/>
              <a:ext cx="2707236" cy="255958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E8884A-B8C0-417F-87F5-2A2EDB3A44B6}"/>
                </a:ext>
              </a:extLst>
            </p:cNvPr>
            <p:cNvCxnSpPr>
              <a:cxnSpLocks/>
              <a:stCxn id="11" idx="4"/>
              <a:endCxn id="14" idx="7"/>
            </p:cNvCxnSpPr>
            <p:nvPr/>
          </p:nvCxnSpPr>
          <p:spPr>
            <a:xfrm flipH="1">
              <a:off x="3194418" y="1512040"/>
              <a:ext cx="866346" cy="2230687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D62326E-BD3F-4128-935E-5BAC68F9E7C3}"/>
                </a:ext>
              </a:extLst>
            </p:cNvPr>
            <p:cNvCxnSpPr>
              <a:cxnSpLocks/>
              <a:stCxn id="8" idx="4"/>
              <a:endCxn id="14" idx="0"/>
            </p:cNvCxnSpPr>
            <p:nvPr/>
          </p:nvCxnSpPr>
          <p:spPr>
            <a:xfrm flipH="1">
              <a:off x="3067164" y="2592040"/>
              <a:ext cx="370800" cy="109796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49" name="Picture 48" descr="A close up of a logo&#10;&#10;Description generated with high confidence">
            <a:extLst>
              <a:ext uri="{FF2B5EF4-FFF2-40B4-BE49-F238E27FC236}">
                <a16:creationId xmlns:a16="http://schemas.microsoft.com/office/drawing/2014/main" id="{AF31768B-2B99-45B0-8FD2-8E35A0C99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547" y="770400"/>
            <a:ext cx="360000" cy="360000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1A096542-50DD-47FC-BB4E-CC96D6025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154" y="1143460"/>
            <a:ext cx="298536" cy="360000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high confidence">
            <a:extLst>
              <a:ext uri="{FF2B5EF4-FFF2-40B4-BE49-F238E27FC236}">
                <a16:creationId xmlns:a16="http://schemas.microsoft.com/office/drawing/2014/main" id="{1A543B40-E9C6-4A7D-84B1-E71CA9F0B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884" y="1958513"/>
            <a:ext cx="360000" cy="453507"/>
          </a:xfrm>
          <a:prstGeom prst="rect">
            <a:avLst/>
          </a:prstGeom>
        </p:spPr>
      </p:pic>
      <p:sp>
        <p:nvSpPr>
          <p:cNvPr id="54" name="Circle: Hollow 53">
            <a:extLst>
              <a:ext uri="{FF2B5EF4-FFF2-40B4-BE49-F238E27FC236}">
                <a16:creationId xmlns:a16="http://schemas.microsoft.com/office/drawing/2014/main" id="{E98AF62D-5587-479E-A7B1-DFC0F4DAEBCD}"/>
              </a:ext>
            </a:extLst>
          </p:cNvPr>
          <p:cNvSpPr/>
          <p:nvPr/>
        </p:nvSpPr>
        <p:spPr>
          <a:xfrm>
            <a:off x="1946310" y="1152000"/>
            <a:ext cx="359928" cy="360040"/>
          </a:xfrm>
          <a:prstGeom prst="donut">
            <a:avLst>
              <a:gd name="adj" fmla="val 3806"/>
            </a:avLst>
          </a:prstGeom>
          <a:solidFill>
            <a:srgbClr val="005C5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Circle: Hollow 54">
            <a:extLst>
              <a:ext uri="{FF2B5EF4-FFF2-40B4-BE49-F238E27FC236}">
                <a16:creationId xmlns:a16="http://schemas.microsoft.com/office/drawing/2014/main" id="{A063F9FB-0F74-4AD8-98DE-0B68BFFEE197}"/>
              </a:ext>
            </a:extLst>
          </p:cNvPr>
          <p:cNvSpPr/>
          <p:nvPr/>
        </p:nvSpPr>
        <p:spPr>
          <a:xfrm>
            <a:off x="1825411" y="2005246"/>
            <a:ext cx="359928" cy="360040"/>
          </a:xfrm>
          <a:prstGeom prst="donut">
            <a:avLst>
              <a:gd name="adj" fmla="val 3806"/>
            </a:avLst>
          </a:prstGeom>
          <a:solidFill>
            <a:srgbClr val="005C5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EA3106BF-1960-40A4-9D79-B4AD1ED38497}"/>
              </a:ext>
            </a:extLst>
          </p:cNvPr>
          <p:cNvSpPr/>
          <p:nvPr/>
        </p:nvSpPr>
        <p:spPr>
          <a:xfrm>
            <a:off x="2375812" y="783420"/>
            <a:ext cx="359928" cy="360040"/>
          </a:xfrm>
          <a:prstGeom prst="donut">
            <a:avLst>
              <a:gd name="adj" fmla="val 3806"/>
            </a:avLst>
          </a:prstGeom>
          <a:solidFill>
            <a:srgbClr val="005C5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91A4E1A-1ABE-418B-97A7-AC6B3FD1CECB}"/>
              </a:ext>
            </a:extLst>
          </p:cNvPr>
          <p:cNvGrpSpPr/>
          <p:nvPr/>
        </p:nvGrpSpPr>
        <p:grpSpPr>
          <a:xfrm>
            <a:off x="2005375" y="1143460"/>
            <a:ext cx="730365" cy="914513"/>
            <a:chOff x="2005375" y="1143460"/>
            <a:chExt cx="730365" cy="914513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062191B-24F4-43BE-A8A0-797D2B1BB8EF}"/>
                </a:ext>
              </a:extLst>
            </p:cNvPr>
            <p:cNvCxnSpPr>
              <a:cxnSpLocks/>
              <a:stCxn id="56" idx="4"/>
              <a:endCxn id="15" idx="0"/>
            </p:cNvCxnSpPr>
            <p:nvPr/>
          </p:nvCxnSpPr>
          <p:spPr>
            <a:xfrm>
              <a:off x="2555776" y="1143460"/>
              <a:ext cx="179964" cy="49214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502DB86-CA96-4B8B-8809-DA68CBF58427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2265595" y="1463501"/>
              <a:ext cx="342891" cy="224832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18415E-CBD7-4A4A-8B62-9B84D3FDE125}"/>
                </a:ext>
              </a:extLst>
            </p:cNvPr>
            <p:cNvCxnSpPr>
              <a:cxnSpLocks/>
              <a:stCxn id="54" idx="4"/>
              <a:endCxn id="55" idx="0"/>
            </p:cNvCxnSpPr>
            <p:nvPr/>
          </p:nvCxnSpPr>
          <p:spPr>
            <a:xfrm flipH="1">
              <a:off x="2005375" y="1512040"/>
              <a:ext cx="120899" cy="49320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D7E161-B7FE-4F90-9345-379DAA9F6463}"/>
                </a:ext>
              </a:extLst>
            </p:cNvPr>
            <p:cNvCxnSpPr>
              <a:cxnSpLocks/>
              <a:stCxn id="15" idx="2"/>
              <a:endCxn id="55" idx="7"/>
            </p:cNvCxnSpPr>
            <p:nvPr/>
          </p:nvCxnSpPr>
          <p:spPr>
            <a:xfrm flipH="1">
              <a:off x="2132629" y="1815626"/>
              <a:ext cx="423147" cy="242347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9736019-1FC9-4608-892C-0889026B6854}"/>
              </a:ext>
            </a:extLst>
          </p:cNvPr>
          <p:cNvSpPr txBox="1"/>
          <p:nvPr/>
        </p:nvSpPr>
        <p:spPr>
          <a:xfrm>
            <a:off x="6758992" y="4659982"/>
            <a:ext cx="169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5C57"/>
                </a:solidFill>
              </a:rPr>
              <a:t>UNSW HC17503</a:t>
            </a:r>
            <a:endParaRPr lang="en-GB" dirty="0">
              <a:solidFill>
                <a:srgbClr val="005C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4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397279" y="772279"/>
            <a:ext cx="186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Journey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A1B8B60-1E0B-402A-BDEE-19EF144A4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0946"/>
            <a:ext cx="6441024" cy="4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7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397279" y="772279"/>
            <a:ext cx="186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Journey</a:t>
            </a: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0840A8A-E815-4AAB-AC43-36A214517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753" y="1059582"/>
            <a:ext cx="5434494" cy="3297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109E4-53B1-4A0A-AD9E-71B48D566F7C}"/>
              </a:ext>
            </a:extLst>
          </p:cNvPr>
          <p:cNvSpPr txBox="1"/>
          <p:nvPr/>
        </p:nvSpPr>
        <p:spPr>
          <a:xfrm>
            <a:off x="4499992" y="3997026"/>
            <a:ext cx="6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5C57"/>
                </a:solidFill>
              </a:rPr>
              <a:t>week</a:t>
            </a:r>
            <a:endParaRPr lang="en-GB" dirty="0">
              <a:solidFill>
                <a:srgbClr val="005C5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2DD10-6A43-4A3E-B673-E540B204386B}"/>
              </a:ext>
            </a:extLst>
          </p:cNvPr>
          <p:cNvSpPr txBox="1"/>
          <p:nvPr/>
        </p:nvSpPr>
        <p:spPr>
          <a:xfrm rot="16200000">
            <a:off x="1168619" y="2436004"/>
            <a:ext cx="112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5C57"/>
                </a:solidFill>
              </a:rPr>
              <a:t>responses</a:t>
            </a:r>
            <a:endParaRPr lang="en-GB" dirty="0">
              <a:solidFill>
                <a:srgbClr val="005C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5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397279" y="772279"/>
            <a:ext cx="186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Journey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9275584-7899-4EC7-911F-050A76D4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35730"/>
            <a:ext cx="5575115" cy="387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4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397279" y="772279"/>
            <a:ext cx="186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Journey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46D59C-F328-4FE5-B384-C0749897E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47341"/>
            <a:ext cx="7200000" cy="304881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60ECCD-D0DF-4378-9D65-49FA65070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47341"/>
            <a:ext cx="7200000" cy="30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6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96</Words>
  <Application>Microsoft Office PowerPoint</Application>
  <PresentationFormat>On-screen Show (16:9)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 Narrow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Tam</dc:creator>
  <cp:lastModifiedBy>Michael Tam</cp:lastModifiedBy>
  <cp:revision>163</cp:revision>
  <dcterms:created xsi:type="dcterms:W3CDTF">2015-07-17T00:19:30Z</dcterms:created>
  <dcterms:modified xsi:type="dcterms:W3CDTF">2017-08-08T06:35:00Z</dcterms:modified>
</cp:coreProperties>
</file>